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A3D008-2D4D-489F-B417-68B82B89AED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973E3C-B1D6-4A65-9F84-882F7878D3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26876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– невидимка</a:t>
            </a:r>
          </a:p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(экспериментальная деятельность)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75839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02552"/>
            <a:ext cx="3633170" cy="272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2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задачи:</a:t>
            </a:r>
          </a:p>
          <a:p>
            <a:pPr algn="ctr"/>
            <a:endParaRPr lang="ru-RU" dirty="0" smtClean="0"/>
          </a:p>
          <a:p>
            <a:r>
              <a:rPr lang="ru-RU" sz="2400" i="1" dirty="0" smtClean="0"/>
              <a:t>Знакомить детей со свойствами воздуха;</a:t>
            </a:r>
          </a:p>
          <a:p>
            <a:r>
              <a:rPr lang="ru-RU" sz="2400" i="1" dirty="0" smtClean="0"/>
              <a:t>Дать представление о том, что ветер – это движение воздуха;</a:t>
            </a:r>
          </a:p>
          <a:p>
            <a:r>
              <a:rPr lang="ru-RU" sz="2400" i="1" dirty="0" smtClean="0"/>
              <a:t>Развивать любознательность, наблюдательность , мыслительную деятельность;</a:t>
            </a:r>
          </a:p>
          <a:p>
            <a:r>
              <a:rPr lang="ru-RU" sz="2400" i="1" dirty="0" smtClean="0"/>
              <a:t>Развивать зрительное и слуховое восприятие;</a:t>
            </a:r>
          </a:p>
          <a:p>
            <a:r>
              <a:rPr lang="ru-RU" sz="2400" i="1" dirty="0" smtClean="0"/>
              <a:t>Воспитывать позитивное отношение  к  окружающему  миру, желание исследовать его всеми доступными способами.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24744"/>
            <a:ext cx="59046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 явлениях природы</a:t>
            </a:r>
          </a:p>
          <a:p>
            <a:pPr algn="ctr"/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/>
              <a:t>Пушистая вата</a:t>
            </a:r>
          </a:p>
          <a:p>
            <a:r>
              <a:rPr lang="ru-RU" sz="2000" i="1" dirty="0"/>
              <a:t>Плывёт куда-то.</a:t>
            </a:r>
          </a:p>
          <a:p>
            <a:r>
              <a:rPr lang="ru-RU" sz="2000" i="1" dirty="0"/>
              <a:t>Чем вата ниже,</a:t>
            </a:r>
          </a:p>
          <a:p>
            <a:r>
              <a:rPr lang="ru-RU" sz="2000" i="1" dirty="0"/>
              <a:t>Тем дождик ближе. (Облако</a:t>
            </a:r>
            <a:r>
              <a:rPr lang="ru-RU" sz="2000" i="1" dirty="0" smtClean="0"/>
              <a:t>)</a:t>
            </a:r>
            <a:endParaRPr lang="ru-RU" sz="2000" i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286368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тарелке колобок-</a:t>
            </a:r>
          </a:p>
          <a:p>
            <a:r>
              <a:rPr lang="ru-RU" i="1" dirty="0" smtClean="0"/>
              <a:t>Золотой горячий бок.</a:t>
            </a:r>
          </a:p>
          <a:p>
            <a:r>
              <a:rPr lang="ru-RU" i="1" dirty="0" smtClean="0"/>
              <a:t>А тарелка голубая-</a:t>
            </a:r>
          </a:p>
          <a:p>
            <a:r>
              <a:rPr lang="ru-RU" i="1" dirty="0" smtClean="0"/>
              <a:t>Не видать конца и края.</a:t>
            </a:r>
          </a:p>
          <a:p>
            <a:r>
              <a:rPr lang="ru-RU" i="1" dirty="0" smtClean="0"/>
              <a:t>(Солнце и небо)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71703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Через нос приходит в грудь</a:t>
            </a:r>
          </a:p>
          <a:p>
            <a:r>
              <a:rPr lang="ru-RU" i="1" dirty="0" smtClean="0"/>
              <a:t>И обратный держит путь.</a:t>
            </a:r>
          </a:p>
          <a:p>
            <a:r>
              <a:rPr lang="ru-RU" i="1" dirty="0" smtClean="0"/>
              <a:t>Он невидимый, и все же</a:t>
            </a:r>
          </a:p>
          <a:p>
            <a:r>
              <a:rPr lang="ru-RU" i="1" dirty="0" smtClean="0"/>
              <a:t>Без него мы жить не можем.</a:t>
            </a:r>
          </a:p>
          <a:p>
            <a:r>
              <a:rPr lang="ru-RU" i="1" dirty="0" smtClean="0"/>
              <a:t>(Воздух)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75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4076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1.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полиэтиленовым пакетом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501317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Вывод:  </a:t>
            </a:r>
            <a:r>
              <a:rPr lang="ru-RU" i="1" dirty="0" smtClean="0"/>
              <a:t>Воздух невидимый, прозрачный, бесцветный.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71259"/>
            <a:ext cx="3564396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53" y="2424470"/>
            <a:ext cx="3441896" cy="258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9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0920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2.  С апельсином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0426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i="1" dirty="0" smtClean="0"/>
              <a:t>Воздух находится в кожуре  апельсина. Воздух легче воды.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83884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51571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i="1" dirty="0" smtClean="0"/>
              <a:t>Воздух есть внутри человека.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00927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3.  С трубочкой, опущенной 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сосуд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водой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33" y="1493278"/>
            <a:ext cx="4885219" cy="366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6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746" y="105691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4. С салфеткой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1571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i="1" dirty="0" smtClean="0"/>
              <a:t>Когда воздух движется, получается ветер.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26243"/>
            <a:ext cx="5033334" cy="377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8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60" y="162880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 </a:t>
            </a:r>
            <a:r>
              <a:rPr lang="ru-RU" sz="2000" i="1" dirty="0" smtClean="0"/>
              <a:t>опытно – экспериментальная деятельность объединяет все виды деятельности и все стороны воспитания, развивает наблюдательность, ум, стремление к познанию мира, все познавательные способности, умение изобретать, создавать творческие личности.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764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224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Admin</cp:lastModifiedBy>
  <cp:revision>8</cp:revision>
  <dcterms:created xsi:type="dcterms:W3CDTF">2020-02-02T14:57:08Z</dcterms:created>
  <dcterms:modified xsi:type="dcterms:W3CDTF">2020-02-03T11:13:17Z</dcterms:modified>
</cp:coreProperties>
</file>